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0" r:id="rId3"/>
    <p:sldId id="259" r:id="rId4"/>
    <p:sldId id="258" r:id="rId5"/>
    <p:sldId id="257" r:id="rId6"/>
    <p:sldId id="25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E412C6-7431-4B4A-8786-79554CF3253B}" type="datetimeFigureOut">
              <a:rPr lang="en-US" smtClean="0"/>
              <a:t>2/6/2012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9FE520-04E6-458A-B6CD-5A2A21F6066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l="19912" t="22917" r="19766"/>
          <a:stretch>
            <a:fillRect/>
          </a:stretch>
        </p:blipFill>
        <p:spPr bwMode="auto">
          <a:xfrm>
            <a:off x="0" y="0"/>
            <a:ext cx="912134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 l="19912" t="22917" r="1976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9912" t="22917" r="2035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9912" t="22917" r="20351"/>
          <a:stretch>
            <a:fillRect/>
          </a:stretch>
        </p:blipFill>
        <p:spPr bwMode="auto">
          <a:xfrm>
            <a:off x="0" y="0"/>
            <a:ext cx="91378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9912" t="22917" r="20351"/>
          <a:stretch>
            <a:fillRect/>
          </a:stretch>
        </p:blipFill>
        <p:spPr bwMode="auto">
          <a:xfrm>
            <a:off x="-1" y="1"/>
            <a:ext cx="914400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 l="19912" t="22917" r="20351"/>
          <a:stretch>
            <a:fillRect/>
          </a:stretch>
        </p:blipFill>
        <p:spPr bwMode="auto">
          <a:xfrm>
            <a:off x="0" y="0"/>
            <a:ext cx="913782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Nashid</dc:creator>
  <cp:lastModifiedBy>Nashid</cp:lastModifiedBy>
  <cp:revision>1</cp:revision>
  <dcterms:created xsi:type="dcterms:W3CDTF">2012-02-06T14:13:26Z</dcterms:created>
  <dcterms:modified xsi:type="dcterms:W3CDTF">2012-02-06T14:23:24Z</dcterms:modified>
</cp:coreProperties>
</file>